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5" r:id="rId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EB0412A5-66A0-D649-BCCD-9BDAFC844298}"/>
    <pc:docChg chg="custSel modSld">
      <pc:chgData name="Carly Pinter" userId="49f74432-c78d-4ea5-96a1-2c026eff85ac" providerId="ADAL" clId="{EB0412A5-66A0-D649-BCCD-9BDAFC844298}" dt="2024-01-10T21:13:21.825" v="1"/>
      <pc:docMkLst>
        <pc:docMk/>
      </pc:docMkLst>
      <pc:sldChg chg="addSp delSp modSp mod">
        <pc:chgData name="Carly Pinter" userId="49f74432-c78d-4ea5-96a1-2c026eff85ac" providerId="ADAL" clId="{EB0412A5-66A0-D649-BCCD-9BDAFC844298}" dt="2024-01-10T21:13:21.825" v="1"/>
        <pc:sldMkLst>
          <pc:docMk/>
          <pc:sldMk cId="1604393355" sldId="265"/>
        </pc:sldMkLst>
        <pc:picChg chg="add mod">
          <ac:chgData name="Carly Pinter" userId="49f74432-c78d-4ea5-96a1-2c026eff85ac" providerId="ADAL" clId="{EB0412A5-66A0-D649-BCCD-9BDAFC844298}" dt="2024-01-10T21:13:21.825" v="1"/>
          <ac:picMkLst>
            <pc:docMk/>
            <pc:sldMk cId="1604393355" sldId="265"/>
            <ac:picMk id="7" creationId="{440A2D44-0918-2169-4E95-00713008899A}"/>
          </ac:picMkLst>
        </pc:picChg>
        <pc:picChg chg="del">
          <ac:chgData name="Carly Pinter" userId="49f74432-c78d-4ea5-96a1-2c026eff85ac" providerId="ADAL" clId="{EB0412A5-66A0-D649-BCCD-9BDAFC844298}" dt="2024-01-10T21:13:21.132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A1A29B2-8447-AA0F-ADC6-28E729AA403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C687B1F-F364-96B8-0192-193F798E2A5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96162" y="8587690"/>
              <a:ext cx="4364922" cy="1422926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8DF0C9F-A763-E73A-85C9-15ACD16B53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0A2D44-0918-2169-4E95-0071300889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f92ef-3591-4d10-ad16-a66ca80cce98">
      <Terms xmlns="http://schemas.microsoft.com/office/infopath/2007/PartnerControls"/>
    </lcf76f155ced4ddcb4097134ff3c332f>
    <TaxCatchAll xmlns="2cd029b3-0454-4401-85b9-b635fe646d0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C8C53A-C855-4DBB-B688-6790063301EC}">
  <ds:schemaRefs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2cd029b3-0454-4401-85b9-b635fe646d04"/>
    <ds:schemaRef ds:uri="http://schemas.openxmlformats.org/package/2006/metadata/core-properties"/>
    <ds:schemaRef ds:uri="010f92ef-3591-4d10-ad16-a66ca80cce9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F59455A-CE1F-49FB-86A8-FAE0B0F6E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11</cp:revision>
  <dcterms:created xsi:type="dcterms:W3CDTF">2022-12-09T19:03:41Z</dcterms:created>
  <dcterms:modified xsi:type="dcterms:W3CDTF">2024-01-10T21:13:23Z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0x01010016DA4044525D9146BB7FAFBE6EC6255D</vt:lpwstr>
  </property>
  <property fmtid="{D5CDD505-2E9C-101B-9397-08002B2CF9AE}" pid="3" name="MediaServiceImageTags">
    <vt:lpwstr/>
  </property>
</Properties>
</file>